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0" r:id="rId3"/>
    <p:sldId id="276" r:id="rId4"/>
    <p:sldId id="273" r:id="rId5"/>
    <p:sldId id="264" r:id="rId6"/>
    <p:sldId id="265" r:id="rId7"/>
    <p:sldId id="266" r:id="rId8"/>
    <p:sldId id="268" r:id="rId9"/>
    <p:sldId id="267" r:id="rId10"/>
    <p:sldId id="269" r:id="rId11"/>
    <p:sldId id="270" r:id="rId12"/>
    <p:sldId id="272" r:id="rId13"/>
    <p:sldId id="277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E0"/>
    <a:srgbClr val="DED5C5"/>
    <a:srgbClr val="303030"/>
    <a:srgbClr val="CDBFA8"/>
    <a:srgbClr val="AC956E"/>
    <a:srgbClr val="E3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5F25-4CFB-4DB9-A9EE-73AD5C594E14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02-May-18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6490-F9E2-4D97-A7C5-CBC02C3CD2B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6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5F25-4CFB-4DB9-A9EE-73AD5C594E14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02-May-18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6490-F9E2-4D97-A7C5-CBC02C3CD2B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3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5F25-4CFB-4DB9-A9EE-73AD5C594E14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02-May-18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6490-F9E2-4D97-A7C5-CBC02C3CD2B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70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01C9-EB18-4835-8094-DE4D1740A7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02-May-18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1F3E-7EFD-41BA-9C3A-C469609A30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36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01C9-EB18-4835-8094-DE4D1740A7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02-May-18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1F3E-7EFD-41BA-9C3A-C469609A30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67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01C9-EB18-4835-8094-DE4D1740A7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02-May-18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1F3E-7EFD-41BA-9C3A-C469609A30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3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01C9-EB18-4835-8094-DE4D1740A7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02-May-18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1F3E-7EFD-41BA-9C3A-C469609A30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62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01C9-EB18-4835-8094-DE4D1740A7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02-May-18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1F3E-7EFD-41BA-9C3A-C469609A30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01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01C9-EB18-4835-8094-DE4D1740A7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02-May-18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1F3E-7EFD-41BA-9C3A-C469609A30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56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01C9-EB18-4835-8094-DE4D1740A7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02-May-18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1F3E-7EFD-41BA-9C3A-C469609A30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05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01C9-EB18-4835-8094-DE4D1740A7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02-May-18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1F3E-7EFD-41BA-9C3A-C469609A30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5F25-4CFB-4DB9-A9EE-73AD5C594E14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02-May-18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6490-F9E2-4D97-A7C5-CBC02C3CD2B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82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01C9-EB18-4835-8094-DE4D1740A7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02-May-18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1F3E-7EFD-41BA-9C3A-C469609A30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54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01C9-EB18-4835-8094-DE4D1740A7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02-May-18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1F3E-7EFD-41BA-9C3A-C469609A30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84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01C9-EB18-4835-8094-DE4D1740A7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02-May-18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1F3E-7EFD-41BA-9C3A-C469609A30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7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5F25-4CFB-4DB9-A9EE-73AD5C594E14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02-May-18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6490-F9E2-4D97-A7C5-CBC02C3CD2B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4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5F25-4CFB-4DB9-A9EE-73AD5C594E14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02-May-18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6490-F9E2-4D97-A7C5-CBC02C3CD2B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6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5F25-4CFB-4DB9-A9EE-73AD5C594E14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02-May-18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6490-F9E2-4D97-A7C5-CBC02C3CD2B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16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5F25-4CFB-4DB9-A9EE-73AD5C594E14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02-May-18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6490-F9E2-4D97-A7C5-CBC02C3CD2B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2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5F25-4CFB-4DB9-A9EE-73AD5C594E14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02-May-18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6490-F9E2-4D97-A7C5-CBC02C3CD2B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1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5F25-4CFB-4DB9-A9EE-73AD5C594E14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02-May-18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6490-F9E2-4D97-A7C5-CBC02C3CD2B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29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5F25-4CFB-4DB9-A9EE-73AD5C594E14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02-May-18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6490-F9E2-4D97-A7C5-CBC02C3CD2B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8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0F55F25-4CFB-4DB9-A9EE-73AD5C594E14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02-May-18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82A6490-F9E2-4D97-A7C5-CBC02C3CD2B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2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401C9-EB18-4835-8094-DE4D1740A7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02-May-18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D1F3E-7EFD-41BA-9C3A-C469609A30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7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" t="683" r="484" b="2551"/>
          <a:stretch/>
        </p:blipFill>
        <p:spPr bwMode="auto">
          <a:xfrm>
            <a:off x="0" y="16933"/>
            <a:ext cx="9169400" cy="684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4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2711"/>
            <a:ext cx="9144000" cy="642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8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"/>
          <a:stretch/>
        </p:blipFill>
        <p:spPr bwMode="auto">
          <a:xfrm>
            <a:off x="190500" y="0"/>
            <a:ext cx="8925879" cy="686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20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28938" r="20191" b="11644"/>
          <a:stretch/>
        </p:blipFill>
        <p:spPr bwMode="auto">
          <a:xfrm>
            <a:off x="147853" y="457200"/>
            <a:ext cx="8691347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8291" y="6350306"/>
            <a:ext cx="781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latin typeface="Gill Sans MT" panose="020B0502020104020203" pitchFamily="34" charset="0"/>
              </a:rPr>
              <a:t>Source: State </a:t>
            </a:r>
            <a:r>
              <a:rPr lang="en-US" b="1" dirty="0">
                <a:latin typeface="Gill Sans MT" panose="020B0502020104020203" pitchFamily="34" charset="0"/>
              </a:rPr>
              <a:t>Department for Housing and Urban </a:t>
            </a:r>
            <a:r>
              <a:rPr lang="en-US" b="1" dirty="0" smtClean="0">
                <a:latin typeface="Gill Sans MT" panose="020B0502020104020203" pitchFamily="34" charset="0"/>
              </a:rPr>
              <a:t>Development</a:t>
            </a:r>
            <a:endParaRPr lang="en-GB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6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25516"/>
            <a:ext cx="8991601" cy="643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80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76200"/>
            <a:ext cx="8606222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12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"/>
          <a:stretch/>
        </p:blipFill>
        <p:spPr bwMode="auto">
          <a:xfrm>
            <a:off x="138794" y="0"/>
            <a:ext cx="90052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3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/>
        </p:blipFill>
        <p:spPr bwMode="auto">
          <a:xfrm>
            <a:off x="189417" y="0"/>
            <a:ext cx="89545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54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"/>
          <a:stretch/>
        </p:blipFill>
        <p:spPr bwMode="auto">
          <a:xfrm>
            <a:off x="33911" y="0"/>
            <a:ext cx="91100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31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5" y="457200"/>
            <a:ext cx="9004446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77953"/>
            <a:ext cx="8686800" cy="638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91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"/>
          <a:stretch/>
        </p:blipFill>
        <p:spPr bwMode="auto">
          <a:xfrm>
            <a:off x="277702" y="1"/>
            <a:ext cx="88662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5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5916"/>
            <a:ext cx="9144000" cy="639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24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9</Words>
  <Application>Microsoft Office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NewsPrint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Faith Timanoi</dc:creator>
  <cp:lastModifiedBy>Faith Timanoi</cp:lastModifiedBy>
  <cp:revision>68</cp:revision>
  <dcterms:created xsi:type="dcterms:W3CDTF">2018-04-17T14:54:50Z</dcterms:created>
  <dcterms:modified xsi:type="dcterms:W3CDTF">2018-05-02T10:42:24Z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-2022018965</vt:i4>
  </property>
  <property fmtid="{D5CDD505-2E9C-101B-9397-08002B2CF9AE}" pid="3" name="_NewReviewCycle">
    <vt:lpwstr/>
  </property>
  <property fmtid="{D5CDD505-2E9C-101B-9397-08002B2CF9AE}" pid="4" name="_EmailSubject">
    <vt:lpwstr>EDITABLE P.P. PRESENTATION &amp; AUSTRIA'S CASE (short write-up)</vt:lpwstr>
  </property>
  <property fmtid="{D5CDD505-2E9C-101B-9397-08002B2CF9AE}" pid="5" name="_AuthorEmail">
    <vt:lpwstr>maureen@aak.or.ke</vt:lpwstr>
  </property>
  <property fmtid="{D5CDD505-2E9C-101B-9397-08002B2CF9AE}" pid="6" name="_AuthorEmailDisplayName">
    <vt:lpwstr>Maureen W. Gikonyo</vt:lpwstr>
  </property>
</Properties>
</file>